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135" d="100"/>
          <a:sy n="135" d="100"/>
        </p:scale>
        <p:origin x="162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1336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Jed Wible</cp:lastModifiedBy>
  <cp:revision>191</cp:revision>
  <dcterms:created xsi:type="dcterms:W3CDTF">2021-04-29T18:58:34Z</dcterms:created>
  <dcterms:modified xsi:type="dcterms:W3CDTF">2021-12-13T20:02:26Z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